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DESDE UM A OUTRO POLO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DESDE UM A OUTRO POLO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Desde um a outro polo, </a:t>
            </a:r>
          </a:p>
          <a:p>
            <a:r>
              <a:rPr lang="pt-BR" dirty="0"/>
              <a:t>Da China ao Panamá, </a:t>
            </a:r>
          </a:p>
          <a:p>
            <a:r>
              <a:rPr lang="pt-BR" dirty="0"/>
              <a:t>E do africano solo </a:t>
            </a:r>
          </a:p>
          <a:p>
            <a:r>
              <a:rPr lang="pt-BR" dirty="0"/>
              <a:t>Ao alto Canadá,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DESDE UM A OUTRO POLO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mui longínquas terras </a:t>
            </a:r>
          </a:p>
          <a:p>
            <a:r>
              <a:rPr lang="pt-BR" dirty="0"/>
              <a:t>Nós vamos sem pavor;</a:t>
            </a:r>
          </a:p>
          <a:p>
            <a:r>
              <a:rPr lang="pt-BR" dirty="0"/>
              <a:t>Por vales e por serras </a:t>
            </a:r>
          </a:p>
          <a:p>
            <a:r>
              <a:rPr lang="pt-BR" dirty="0"/>
              <a:t>Pregando o Salvador. </a:t>
            </a:r>
          </a:p>
        </p:txBody>
      </p:sp>
    </p:spTree>
    <p:extLst>
      <p:ext uri="{BB962C8B-B14F-4D97-AF65-F5344CB8AC3E}">
        <p14:creationId xmlns:p14="http://schemas.microsoft.com/office/powerpoint/2010/main" val="1988026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DESDE UM A OUTRO POLO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Deus as maravilhas </a:t>
            </a:r>
          </a:p>
          <a:p>
            <a:r>
              <a:rPr lang="pt-BR" dirty="0"/>
              <a:t>Que vemos ao passar </a:t>
            </a:r>
          </a:p>
          <a:p>
            <a:r>
              <a:rPr lang="pt-BR" dirty="0"/>
              <a:t>Por terras e por ilhas, </a:t>
            </a:r>
          </a:p>
          <a:p>
            <a:r>
              <a:rPr lang="pt-BR" dirty="0"/>
              <a:t>E pelo vasto mar, </a:t>
            </a:r>
          </a:p>
        </p:txBody>
      </p:sp>
    </p:spTree>
    <p:extLst>
      <p:ext uri="{BB962C8B-B14F-4D97-AF65-F5344CB8AC3E}">
        <p14:creationId xmlns:p14="http://schemas.microsoft.com/office/powerpoint/2010/main" val="1911793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DESDE UM A OUTRO POLO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São tantas, são imensas! </a:t>
            </a:r>
          </a:p>
          <a:p>
            <a:r>
              <a:rPr lang="pt-BR" dirty="0"/>
              <a:t>Mas, cegos, os pagãos </a:t>
            </a:r>
          </a:p>
          <a:p>
            <a:r>
              <a:rPr lang="pt-BR" dirty="0"/>
              <a:t>Professam falsas crenças,</a:t>
            </a:r>
          </a:p>
          <a:p>
            <a:r>
              <a:rPr lang="pt-BR" dirty="0"/>
              <a:t>Adoram deuses vãos.</a:t>
            </a:r>
          </a:p>
        </p:txBody>
      </p:sp>
    </p:spTree>
    <p:extLst>
      <p:ext uri="{BB962C8B-B14F-4D97-AF65-F5344CB8AC3E}">
        <p14:creationId xmlns:p14="http://schemas.microsoft.com/office/powerpoint/2010/main" val="124175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DESDE UM A OUTRO POLO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nós, que conhecemos </a:t>
            </a:r>
          </a:p>
          <a:p>
            <a:r>
              <a:rPr lang="pt-BR" dirty="0"/>
              <a:t>Brilhante luz da fé,</a:t>
            </a:r>
          </a:p>
          <a:p>
            <a:r>
              <a:rPr lang="pt-BR" dirty="0"/>
              <a:t>Nas trevas deixaremos </a:t>
            </a:r>
          </a:p>
          <a:p>
            <a:r>
              <a:rPr lang="pt-BR" dirty="0"/>
              <a:t>Aquele que não crê? </a:t>
            </a:r>
          </a:p>
        </p:txBody>
      </p:sp>
    </p:spTree>
    <p:extLst>
      <p:ext uri="{BB962C8B-B14F-4D97-AF65-F5344CB8AC3E}">
        <p14:creationId xmlns:p14="http://schemas.microsoft.com/office/powerpoint/2010/main" val="226698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DESDE UM A OUTRO POLO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 mais demora, vamos </a:t>
            </a:r>
          </a:p>
          <a:p>
            <a:r>
              <a:rPr lang="pt-BR" dirty="0"/>
              <a:t>Falar-lhe do perdão</a:t>
            </a:r>
          </a:p>
          <a:p>
            <a:r>
              <a:rPr lang="pt-BR" dirty="0"/>
              <a:t>Que por Jesus nós temos, </a:t>
            </a:r>
          </a:p>
          <a:p>
            <a:r>
              <a:rPr lang="pt-BR" dirty="0"/>
              <a:t>Eterna salvação.</a:t>
            </a:r>
          </a:p>
        </p:txBody>
      </p:sp>
    </p:spTree>
    <p:extLst>
      <p:ext uri="{BB962C8B-B14F-4D97-AF65-F5344CB8AC3E}">
        <p14:creationId xmlns:p14="http://schemas.microsoft.com/office/powerpoint/2010/main" val="258203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153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DESDE UM A OUTRO POLO</vt:lpstr>
      <vt:lpstr>DESDE UM A OUTRO POLO</vt:lpstr>
      <vt:lpstr>DESDE UM A OUTRO POLO</vt:lpstr>
      <vt:lpstr>DESDE UM A OUTRO POLO</vt:lpstr>
      <vt:lpstr>DESDE UM A OUTRO POLO</vt:lpstr>
      <vt:lpstr>DESDE UM A OUTRO POLO</vt:lpstr>
      <vt:lpstr>DESDE UM A OUTRO POLO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2019-06-12T22:23:52Z</dcterms:modified>
</cp:coreProperties>
</file>